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1"/>
  </p:sldMasterIdLst>
  <p:notesMasterIdLst>
    <p:notesMasterId r:id="rId10"/>
  </p:notesMasterIdLst>
  <p:sldIdLst>
    <p:sldId id="257" r:id="rId2"/>
    <p:sldId id="294" r:id="rId3"/>
    <p:sldId id="265" r:id="rId4"/>
    <p:sldId id="293" r:id="rId5"/>
    <p:sldId id="271" r:id="rId6"/>
    <p:sldId id="273" r:id="rId7"/>
    <p:sldId id="295" r:id="rId8"/>
    <p:sldId id="27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94781" autoAdjust="0"/>
  </p:normalViewPr>
  <p:slideViewPr>
    <p:cSldViewPr snapToGrid="0">
      <p:cViewPr varScale="1">
        <p:scale>
          <a:sx n="72" d="100"/>
          <a:sy n="72" d="100"/>
        </p:scale>
        <p:origin x="-492" y="-96"/>
      </p:cViewPr>
      <p:guideLst>
        <p:guide orient="horz" pos="2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4E810-ADB0-49DD-9B26-3C7F4F859960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A0847-D61D-486E-9A21-B9FD771B0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9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1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3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6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A1757-239D-4FD2-A024-2726CA9A8BAC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8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1189096" y="5617774"/>
            <a:ext cx="9843913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9937" y="1016990"/>
            <a:ext cx="9572977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20801" y="1009651"/>
            <a:ext cx="9572977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1026029" y="702069"/>
            <a:ext cx="757108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10568399" y="655232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2934" y="1794935"/>
            <a:ext cx="7631291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2934" y="3736622"/>
            <a:ext cx="761623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7569" y="5357593"/>
            <a:ext cx="1618428" cy="365125"/>
          </a:xfrm>
        </p:spPr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5393" y="5357593"/>
            <a:ext cx="671312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241" y="5357593"/>
            <a:ext cx="738697" cy="365125"/>
          </a:xfrm>
        </p:spPr>
        <p:txBody>
          <a:bodyPr/>
          <a:lstStyle>
            <a:lvl1pPr algn="ctr">
              <a:defRPr/>
            </a:lvl1pPr>
          </a:lstStyle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925691"/>
            <a:ext cx="1907823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0962" y="1106313"/>
            <a:ext cx="6905039" cy="440266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600" y="408675"/>
            <a:ext cx="105168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639" y="2239431"/>
            <a:ext cx="8338725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690" y="3725335"/>
            <a:ext cx="8308623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731264" y="2121407"/>
            <a:ext cx="4267200" cy="360273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17920" y="2119313"/>
            <a:ext cx="4267200" cy="36052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7160" y="2122312"/>
            <a:ext cx="391936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47559" y="2122311"/>
            <a:ext cx="3925824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731264" y="2944368"/>
            <a:ext cx="4303776" cy="27797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3535" y="2944813"/>
            <a:ext cx="4303776" cy="27797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842903" y="6058038"/>
            <a:ext cx="102954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5958497" y="605163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5961889" y="603504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998940" y="576868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999745" y="576072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3161475" y="293953"/>
            <a:ext cx="757108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8467351" y="238675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478635" y="2020043"/>
            <a:ext cx="4086436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6472388" y="1150993"/>
            <a:ext cx="4027723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530834" y="3623748"/>
            <a:ext cx="4065188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8455598" y="5885673"/>
            <a:ext cx="1618428" cy="365125"/>
          </a:xfrm>
        </p:spPr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1219406" y="5829262"/>
            <a:ext cx="469680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10076418" y="5896962"/>
            <a:ext cx="738697" cy="365125"/>
          </a:xfrm>
        </p:spPr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842903" y="6058038"/>
            <a:ext cx="10295468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998940" y="576868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993412" y="575769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5958497" y="605163"/>
            <a:ext cx="505192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5953025" y="603920"/>
            <a:ext cx="505192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3161475" y="293953"/>
            <a:ext cx="757108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8467351" y="238675"/>
            <a:ext cx="566928" cy="7559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475232" y="2020824"/>
            <a:ext cx="408432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6531487" y="1207272"/>
            <a:ext cx="3885151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536192" y="3621024"/>
            <a:ext cx="4059936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8461249" y="5888738"/>
            <a:ext cx="1618428" cy="365125"/>
          </a:xfrm>
        </p:spPr>
        <p:txBody>
          <a:bodyPr/>
          <a:lstStyle/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1219426" y="5831038"/>
            <a:ext cx="4425391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10082786" y="5900027"/>
            <a:ext cx="738697" cy="365125"/>
          </a:xfrm>
        </p:spPr>
        <p:txBody>
          <a:bodyPr/>
          <a:lstStyle/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38201" y="6069330"/>
            <a:ext cx="1056132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75360" y="575310"/>
            <a:ext cx="102616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75360" y="576072"/>
            <a:ext cx="10261600" cy="5715000"/>
          </a:xfrm>
          <a:prstGeom prst="rect">
            <a:avLst/>
          </a:prstGeom>
          <a:blipFill dpi="0" rotWithShape="1">
            <a:blip r:embed="rId14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1435684">
            <a:off x="724989" y="273091"/>
            <a:ext cx="757108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4096196">
            <a:off x="10914593" y="203675"/>
            <a:ext cx="566928" cy="755904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031" y="817583"/>
            <a:ext cx="9286993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1" y="2119257"/>
            <a:ext cx="8261873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6118" y="5809153"/>
            <a:ext cx="1618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96472396-D038-42D1-B183-3069D622221F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2" y="5809153"/>
            <a:ext cx="738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6937" y="5809153"/>
            <a:ext cx="738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1F8D983-97C2-4624-98F9-F9D6AE8A9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&#23436;&#32654;&#19990;&#30028;/&#23436;&#32654;&#27880;&#20876;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23436;&#32654;&#19990;&#30028;/&#23436;&#32654;&#19990;&#30028;&#21830;&#22478;1.0.html" TargetMode="External"/><Relationship Id="rId5" Type="http://schemas.openxmlformats.org/officeDocument/2006/relationships/hyperlink" Target="&#23436;&#32654;&#19990;&#30028;/&#23436;&#32654;&#19990;&#30028;v1.0.htm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ight Awake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6204" y="-1279849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28356" y="1976830"/>
            <a:ext cx="64311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ym typeface="+mn-ea"/>
              </a:rPr>
              <a:t>——</a:t>
            </a:r>
            <a:r>
              <a:rPr lang="zh-CN" altLang="en-US" sz="3600" b="1" dirty="0">
                <a:sym typeface="+mn-ea"/>
              </a:rPr>
              <a:t>完美</a:t>
            </a:r>
            <a:r>
              <a:rPr lang="zh-CN" altLang="en-US" sz="3600" b="1" dirty="0" smtClean="0">
                <a:sym typeface="+mn-ea"/>
              </a:rPr>
              <a:t>世界</a:t>
            </a:r>
            <a:r>
              <a:rPr lang="en-US" altLang="zh-CN" sz="3600" b="1" dirty="0" smtClean="0">
                <a:sym typeface="+mn-ea"/>
              </a:rPr>
              <a:t>v1.0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3620" y="565785"/>
            <a:ext cx="7601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网页制作项目答辩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26615" y="3863340"/>
            <a:ext cx="175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答辩人：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84295" y="3863340"/>
            <a:ext cx="137730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spc="3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高宇煌</a:t>
            </a:r>
            <a:endParaRPr lang="zh-CN" altLang="zh-HK" sz="2800" spc="3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0635" y="4793615"/>
            <a:ext cx="303801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spc="3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指导</a:t>
            </a:r>
            <a:r>
              <a:rPr lang="zh-CN" altLang="en-US" sz="2800" spc="3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08646" y="4793615"/>
            <a:ext cx="296747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HK" sz="2800" spc="3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张贤其</a:t>
            </a:r>
            <a:r>
              <a:rPr lang="zh-CN" altLang="zh-HK" sz="2800" spc="3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2800" spc="3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张总</a:t>
            </a:r>
            <a:r>
              <a:rPr lang="zh-CN" altLang="zh-HK" sz="2800" spc="300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zh-HK" sz="2800" spc="3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7340" y="3864590"/>
            <a:ext cx="41732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班 级： 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1222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70991" y="814804"/>
            <a:ext cx="9448799" cy="501615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前言：</a:t>
            </a:r>
            <a:endParaRPr lang="en-US" altLang="zh-CN" dirty="0" smtClean="0"/>
          </a:p>
          <a:p>
            <a:r>
              <a:rPr lang="zh-CN" altLang="en-US" dirty="0" smtClean="0"/>
              <a:t>在现在“看脸”的时代里，优秀的高颜值网页总是更能吸引客流，然而 本人的网页颜值一直处于欠费状态，为了锻炼自己，本人用了很大的勇气和精力来完成了这次的项目，希望各位能给出珍贵的意见和看法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项目内容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使用的技术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项目展示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项目总结</a:t>
            </a: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5878" y="3472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45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2713807" y="2314502"/>
            <a:ext cx="6935470" cy="1083945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1294130" y="694330"/>
            <a:ext cx="6907174" cy="1083733"/>
          </a:xfrm>
          <a:custGeom>
            <a:avLst/>
            <a:gdLst>
              <a:gd name="connsiteX0" fmla="*/ 0 w 6907174"/>
              <a:gd name="connsiteY0" fmla="*/ 0 h 1083733"/>
              <a:gd name="connsiteX1" fmla="*/ 6907174 w 6907174"/>
              <a:gd name="connsiteY1" fmla="*/ 0 h 1083733"/>
              <a:gd name="connsiteX2" fmla="*/ 6907174 w 6907174"/>
              <a:gd name="connsiteY2" fmla="*/ 1083733 h 1083733"/>
              <a:gd name="connsiteX3" fmla="*/ 0 w 6907174"/>
              <a:gd name="connsiteY3" fmla="*/ 1083733 h 1083733"/>
              <a:gd name="connsiteX4" fmla="*/ 0 w 6907174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7174" h="1083733">
                <a:moveTo>
                  <a:pt x="0" y="0"/>
                </a:moveTo>
                <a:lnTo>
                  <a:pt x="6907174" y="0"/>
                </a:lnTo>
                <a:lnTo>
                  <a:pt x="6907174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3324587" y="4052804"/>
            <a:ext cx="7031990" cy="1083945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64792" y="934304"/>
            <a:ext cx="6165850" cy="6464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一、完美世界首页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087787" y="2533894"/>
            <a:ext cx="5630918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二、完美世界商城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297051" y="4272196"/>
            <a:ext cx="6317854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三、完美</a:t>
            </a:r>
            <a:r>
              <a:rPr lang="zh-CN" altLang="en-US" sz="3600" b="1" spc="3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世界注册</a:t>
            </a:r>
            <a:endParaRPr lang="zh-CN" altLang="en-US" sz="3600" b="1" spc="3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8407" y="2067339"/>
            <a:ext cx="677108" cy="4407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项目内容（页面）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13525" y="565797"/>
            <a:ext cx="7338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tx1"/>
                </a:solidFill>
              </a:rPr>
              <a:t>项目所使用的技术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36447" y="1772561"/>
            <a:ext cx="86620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一、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HTML+CSS</a:t>
            </a:r>
          </a:p>
          <a:p>
            <a:endParaRPr lang="en-US" altLang="zh-CN" sz="32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二、原生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JavaScript </a:t>
            </a:r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（动画函数</a:t>
            </a:r>
            <a:r>
              <a:rPr lang="zh-CN" altLang="en-US" sz="3200" b="1" dirty="0" smtClean="0">
                <a:solidFill>
                  <a:schemeClr val="accent3">
                    <a:lumMod val="75000"/>
                  </a:schemeClr>
                </a:solidFill>
              </a:rPr>
              <a:t>封装）</a:t>
            </a:r>
            <a:endParaRPr lang="en-US" altLang="zh-CN" sz="3200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zh-CN" sz="32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三、</a:t>
            </a: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</a:rPr>
              <a:t>CSS3</a:t>
            </a:r>
          </a:p>
          <a:p>
            <a:endParaRPr lang="en-US" altLang="zh-CN" sz="32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sz="3200" b="1" dirty="0">
                <a:solidFill>
                  <a:schemeClr val="accent3">
                    <a:lumMod val="75000"/>
                  </a:schemeClr>
                </a:solidFill>
              </a:rPr>
              <a:t>四、使用工具</a:t>
            </a:r>
            <a:r>
              <a:rPr lang="zh-CN" altLang="en-US" sz="3200" b="1" dirty="0" smtClean="0">
                <a:solidFill>
                  <a:schemeClr val="accent3">
                    <a:lumMod val="75000"/>
                  </a:schemeClr>
                </a:solidFill>
              </a:rPr>
              <a:t>：</a:t>
            </a:r>
            <a:r>
              <a:rPr lang="en-US" altLang="zh-CN" sz="3200" b="1" dirty="0" smtClean="0">
                <a:solidFill>
                  <a:schemeClr val="accent3">
                    <a:lumMod val="75000"/>
                  </a:schemeClr>
                </a:solidFill>
              </a:rPr>
              <a:t>Visual Studio Code</a:t>
            </a:r>
            <a:endParaRPr lang="zh-CN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267464" y="1580527"/>
            <a:ext cx="2080591" cy="10236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布局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863548" y="2092351"/>
            <a:ext cx="1403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7951303" y="3551582"/>
            <a:ext cx="2199861" cy="11661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添加动态效果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169426" y="3352800"/>
            <a:ext cx="781878" cy="78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文本框 216"/>
          <p:cNvSpPr>
            <a:spLocks noChangeArrowheads="1"/>
          </p:cNvSpPr>
          <p:nvPr/>
        </p:nvSpPr>
        <p:spPr bwMode="auto">
          <a:xfrm>
            <a:off x="1446572" y="894486"/>
            <a:ext cx="5522214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9600" b="1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项目展示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46" y="2489439"/>
            <a:ext cx="7654373" cy="59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72" y="3647067"/>
            <a:ext cx="8786923" cy="88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10" y="4898358"/>
            <a:ext cx="9878246" cy="89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1780" y="3135692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5" action="ppaction://hlinkfile"/>
              </a:rPr>
              <a:t>完美世界</a:t>
            </a:r>
            <a:r>
              <a:rPr lang="en-US" altLang="zh-CN" dirty="0" smtClean="0">
                <a:hlinkClick r:id="rId5" action="ppaction://hlinkfile"/>
              </a:rPr>
              <a:t>\</a:t>
            </a:r>
            <a:r>
              <a:rPr lang="zh-CN" altLang="en-US" dirty="0" smtClean="0">
                <a:hlinkClick r:id="rId5" action="ppaction://hlinkfile"/>
              </a:rPr>
              <a:t>完美世界</a:t>
            </a:r>
            <a:r>
              <a:rPr lang="en-US" altLang="zh-CN" dirty="0" smtClean="0">
                <a:hlinkClick r:id="rId5" action="ppaction://hlinkfile"/>
              </a:rPr>
              <a:t>v1.0.html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24312" y="45290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6" action="ppaction://hlinkfile"/>
              </a:rPr>
              <a:t>完美世界</a:t>
            </a:r>
            <a:r>
              <a:rPr lang="en-US" altLang="zh-CN" dirty="0" smtClean="0">
                <a:hlinkClick r:id="rId6" action="ppaction://hlinkfile"/>
              </a:rPr>
              <a:t>\</a:t>
            </a:r>
            <a:r>
              <a:rPr lang="zh-CN" altLang="en-US" dirty="0" smtClean="0">
                <a:hlinkClick r:id="rId6" action="ppaction://hlinkfile"/>
              </a:rPr>
              <a:t>完美世界商城</a:t>
            </a:r>
            <a:r>
              <a:rPr lang="en-US" altLang="zh-CN" dirty="0" smtClean="0">
                <a:hlinkClick r:id="rId6" action="ppaction://hlinkfile"/>
              </a:rPr>
              <a:t>1.0.html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3983" y="5790331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7" action="ppaction://hlinkfile"/>
              </a:rPr>
              <a:t>完美世界</a:t>
            </a:r>
            <a:r>
              <a:rPr lang="en-US" altLang="zh-CN" dirty="0" smtClean="0">
                <a:hlinkClick r:id="rId7" action="ppaction://hlinkfile"/>
              </a:rPr>
              <a:t>\</a:t>
            </a:r>
            <a:r>
              <a:rPr lang="zh-CN" altLang="en-US" dirty="0" smtClean="0">
                <a:hlinkClick r:id="rId7" action="ppaction://hlinkfile"/>
              </a:rPr>
              <a:t>完美注册</a:t>
            </a:r>
            <a:r>
              <a:rPr lang="en-US" altLang="zh-CN" dirty="0" smtClean="0">
                <a:hlinkClick r:id="rId7" action="ppaction://hlinkfile"/>
              </a:rPr>
              <a:t>.html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99018" y="861391"/>
            <a:ext cx="3161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>
                    <a:lumMod val="65000"/>
                  </a:schemeClr>
                </a:solidFill>
              </a:rPr>
              <a:t>项目缺点：</a:t>
            </a:r>
            <a:endParaRPr lang="en-US" altLang="zh-CN" sz="54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5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4087" y="2146852"/>
            <a:ext cx="67983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代码格式不规范</a:t>
            </a:r>
            <a:endParaRPr lang="en-US" altLang="zh-CN" sz="2800" dirty="0" smtClean="0"/>
          </a:p>
          <a:p>
            <a:r>
              <a:rPr lang="en-US" altLang="zh-CN" sz="2800" dirty="0" smtClean="0"/>
              <a:t>2.Html </a:t>
            </a:r>
            <a:r>
              <a:rPr lang="en-US" altLang="zh-CN" sz="2800" dirty="0" err="1" smtClean="0"/>
              <a:t>css</a:t>
            </a:r>
            <a:r>
              <a:rPr lang="zh-CN" altLang="en-US" sz="2800" dirty="0" smtClean="0"/>
              <a:t>的布局还有很大的改进空间</a:t>
            </a:r>
            <a:endParaRPr lang="en-US" altLang="zh-CN" sz="2800" dirty="0" smtClean="0"/>
          </a:p>
          <a:p>
            <a:r>
              <a:rPr lang="en-US" altLang="zh-CN" sz="2800" dirty="0" smtClean="0"/>
              <a:t>3.Js</a:t>
            </a:r>
            <a:r>
              <a:rPr lang="zh-CN" altLang="en-US" sz="2800" dirty="0" smtClean="0"/>
              <a:t>功能没有完全实现</a:t>
            </a:r>
            <a:endParaRPr lang="en-US" altLang="zh-CN" sz="2800" dirty="0" smtClean="0"/>
          </a:p>
          <a:p>
            <a:r>
              <a:rPr lang="en-US" altLang="zh-CN" sz="2800" dirty="0" smtClean="0"/>
              <a:t>4.</a:t>
            </a:r>
            <a:r>
              <a:rPr lang="zh-CN" altLang="en-US" sz="2800" dirty="0" smtClean="0"/>
              <a:t>粗糙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221913" y="766484"/>
            <a:ext cx="3813913" cy="1208090"/>
          </a:xfrm>
        </p:spPr>
        <p:txBody>
          <a:bodyPr/>
          <a:lstStyle/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zh-CN" altLang="en-US" sz="5400" b="1" dirty="0" smtClean="0">
                <a:solidFill>
                  <a:prstClr val="white">
                    <a:lumMod val="65000"/>
                  </a:prstClr>
                </a:solidFill>
              </a:rPr>
              <a:t>项目总结：</a:t>
            </a:r>
            <a:endParaRPr lang="zh-CN" altLang="en-US" sz="5400" b="1" dirty="0">
              <a:solidFill>
                <a:prstClr val="white">
                  <a:lumMod val="65000"/>
                </a:prstClr>
              </a:solidFill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57670" y="1974573"/>
            <a:ext cx="596028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粗心会增加工作量和错误</a:t>
            </a:r>
            <a:endParaRPr lang="en-US" altLang="zh-CN" sz="2800" dirty="0" smtClean="0"/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 不同类型的网页要用最合适的布局</a:t>
            </a:r>
            <a:endParaRPr lang="en-US" altLang="zh-CN" sz="2800" dirty="0" smtClean="0"/>
          </a:p>
          <a:p>
            <a:r>
              <a:rPr lang="en-US" altLang="zh-CN" sz="2800" dirty="0" smtClean="0"/>
              <a:t>3.Js</a:t>
            </a:r>
            <a:r>
              <a:rPr lang="zh-CN" altLang="en-US" sz="2800" dirty="0" smtClean="0"/>
              <a:t>里面要注意域名污染</a:t>
            </a:r>
            <a:endParaRPr lang="en-US" altLang="zh-CN" sz="2800" dirty="0" smtClean="0"/>
          </a:p>
          <a:p>
            <a:r>
              <a:rPr lang="en-US" altLang="zh-CN" sz="2800" dirty="0" smtClean="0"/>
              <a:t>4.</a:t>
            </a:r>
            <a:r>
              <a:rPr lang="zh-CN" altLang="en-US" sz="2800" dirty="0" smtClean="0"/>
              <a:t> 网页自适应很重要</a:t>
            </a:r>
            <a:endParaRPr lang="en-US" altLang="zh-CN" sz="2800" dirty="0" smtClean="0"/>
          </a:p>
          <a:p>
            <a:r>
              <a:rPr lang="en-US" altLang="zh-CN" sz="2800" dirty="0" smtClean="0"/>
              <a:t>5.</a:t>
            </a:r>
            <a:r>
              <a:rPr lang="zh-CN" altLang="en-US" sz="2800" dirty="0" smtClean="0"/>
              <a:t>学无止境</a:t>
            </a:r>
            <a:endParaRPr lang="en-US" altLang="zh-CN" sz="2800" dirty="0" smtClean="0"/>
          </a:p>
          <a:p>
            <a:r>
              <a:rPr lang="en-US" altLang="zh-CN" sz="2800" dirty="0" smtClean="0"/>
              <a:t>6.</a:t>
            </a:r>
            <a:r>
              <a:rPr lang="zh-CN" altLang="en-US" sz="2800" dirty="0" smtClean="0"/>
              <a:t>感谢张总的指导</a:t>
            </a:r>
            <a:endParaRPr lang="en-US" altLang="zh-CN" sz="2800" dirty="0" smtClean="0"/>
          </a:p>
          <a:p>
            <a:r>
              <a:rPr lang="en-US" altLang="zh-CN" sz="2800" dirty="0" smtClean="0"/>
              <a:t>7.</a:t>
            </a:r>
            <a:r>
              <a:rPr lang="zh-CN" altLang="en-US" sz="2800" dirty="0" smtClean="0"/>
              <a:t>感谢可爱的同学们</a:t>
            </a:r>
            <a:endParaRPr lang="en-US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85340" y="2399030"/>
            <a:ext cx="9542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8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感谢您的聆听！</a:t>
            </a:r>
          </a:p>
        </p:txBody>
      </p:sp>
      <p:pic>
        <p:nvPicPr>
          <p:cNvPr id="2" name="Bright Awake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6204" y="-127984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图钉">
  <a:themeElements>
    <a:clrScheme name="图钉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图钉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图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151</TotalTime>
  <Words>273</Words>
  <Application>Microsoft Office PowerPoint</Application>
  <PresentationFormat>自定义</PresentationFormat>
  <Paragraphs>50</Paragraphs>
  <Slides>8</Slides>
  <Notes>4</Notes>
  <HiddenSlides>1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图钉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第一PPT模板网-WWW.1PPT.COM;</dc:description>
  <cp:lastModifiedBy>ASUS</cp:lastModifiedBy>
  <cp:revision>34</cp:revision>
  <dcterms:created xsi:type="dcterms:W3CDTF">2015-10-12T13:17:00Z</dcterms:created>
  <dcterms:modified xsi:type="dcterms:W3CDTF">2018-08-06T01:06:41Z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